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06C8666-6578-46DC-90B9-11B37853AD87}" type="datetimeFigureOut">
              <a:rPr lang="es-CO" smtClean="0"/>
              <a:t>26/08/2020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960E9A8-6081-42EC-8965-426AA1BEE079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b="1" dirty="0"/>
              <a:t>INFORME BANDA ESTUDIANTIL</a:t>
            </a:r>
            <a:r>
              <a:rPr lang="es-CO" dirty="0"/>
              <a:t/>
            </a:r>
            <a:br>
              <a:rPr lang="es-CO" dirty="0"/>
            </a:br>
            <a:r>
              <a:rPr lang="es-CO" b="1" dirty="0"/>
              <a:t>I.E MANZANARES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416824" cy="3600400"/>
          </a:xfrm>
        </p:spPr>
        <p:txBody>
          <a:bodyPr>
            <a:normAutofit/>
          </a:bodyPr>
          <a:lstStyle/>
          <a:p>
            <a:pPr algn="just"/>
            <a:r>
              <a:rPr lang="es-CO" dirty="0"/>
              <a:t>1-Saludos</a:t>
            </a:r>
          </a:p>
          <a:p>
            <a:pPr algn="just"/>
            <a:r>
              <a:rPr lang="es-CO" dirty="0"/>
              <a:t>2- Cobertura actual de la banda</a:t>
            </a:r>
          </a:p>
          <a:p>
            <a:pPr algn="just"/>
            <a:r>
              <a:rPr lang="es-CO" dirty="0"/>
              <a:t>124 estudiantes.</a:t>
            </a:r>
          </a:p>
          <a:p>
            <a:pPr algn="just"/>
            <a:r>
              <a:rPr lang="es-CO" dirty="0"/>
              <a:t>Banda titular: 44</a:t>
            </a:r>
          </a:p>
          <a:p>
            <a:pPr algn="just"/>
            <a:r>
              <a:rPr lang="es-CO" dirty="0"/>
              <a:t>Aspirantes: 30 </a:t>
            </a:r>
          </a:p>
          <a:p>
            <a:pPr algn="just"/>
            <a:r>
              <a:rPr lang="es-CO" dirty="0"/>
              <a:t>Pre banda: 50  (Flautas dulce)</a:t>
            </a:r>
          </a:p>
          <a:p>
            <a:pPr algn="just"/>
            <a:r>
              <a:rPr lang="es-CO" dirty="0"/>
              <a:t>Profundización </a:t>
            </a:r>
          </a:p>
        </p:txBody>
      </p:sp>
    </p:spTree>
    <p:extLst>
      <p:ext uri="{BB962C8B-B14F-4D97-AF65-F5344CB8AC3E}">
        <p14:creationId xmlns:p14="http://schemas.microsoft.com/office/powerpoint/2010/main" val="365470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b="1" dirty="0" smtClean="0">
                <a:effectLst/>
                <a:latin typeface="Times New Roman"/>
                <a:ea typeface="Calibri"/>
                <a:cs typeface="Times New Roman"/>
              </a:rPr>
              <a:t>HORARIOS</a:t>
            </a:r>
            <a:r>
              <a:rPr lang="es-CO" sz="4000" dirty="0">
                <a:ea typeface="Calibri"/>
                <a:cs typeface="Times New Roman"/>
              </a:rPr>
              <a:t/>
            </a:r>
            <a:br>
              <a:rPr lang="es-CO" sz="4000" dirty="0">
                <a:ea typeface="Calibri"/>
                <a:cs typeface="Times New Roman"/>
              </a:rPr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184576"/>
          </a:xfrm>
        </p:spPr>
        <p:txBody>
          <a:bodyPr>
            <a:normAutofit fontScale="47500" lnSpcReduction="20000"/>
          </a:bodyPr>
          <a:lstStyle/>
          <a:p>
            <a:r>
              <a:rPr lang="es-CO" dirty="0"/>
              <a:t>Lunes a Viernes</a:t>
            </a:r>
          </a:p>
          <a:p>
            <a:r>
              <a:rPr lang="es-CO" dirty="0"/>
              <a:t>8 am a 12 pm</a:t>
            </a:r>
          </a:p>
          <a:p>
            <a:r>
              <a:rPr lang="es-CO" dirty="0"/>
              <a:t>Elaboración de trabajos y proyectos musicales, videos tutoriales (Flauta), arreglos musicales.</a:t>
            </a:r>
          </a:p>
          <a:p>
            <a:r>
              <a:rPr lang="es-CO" dirty="0"/>
              <a:t>Se revisan videos de los diferentes proyectos y clases.</a:t>
            </a:r>
          </a:p>
          <a:p>
            <a:r>
              <a:rPr lang="es-CO" dirty="0" smtClean="0"/>
              <a:t>Profundización.</a:t>
            </a:r>
            <a:endParaRPr lang="es-CO" dirty="0"/>
          </a:p>
          <a:p>
            <a:r>
              <a:rPr lang="es-CO" dirty="0"/>
              <a:t>Preparación de clases.</a:t>
            </a:r>
          </a:p>
          <a:p>
            <a:r>
              <a:rPr lang="es-CO" dirty="0"/>
              <a:t>Lunes</a:t>
            </a:r>
          </a:p>
          <a:p>
            <a:r>
              <a:rPr lang="es-CO" dirty="0"/>
              <a:t>Iniciación flautas dulces.</a:t>
            </a:r>
          </a:p>
          <a:p>
            <a:r>
              <a:rPr lang="es-CO" dirty="0"/>
              <a:t>2  a 3 pm asisten alrededor de 25 a 30 estudiantes de la escuela  por plataforma de zoom</a:t>
            </a:r>
          </a:p>
          <a:p>
            <a:r>
              <a:rPr lang="es-CO" dirty="0"/>
              <a:t>3 a 4 pm Clase con los bronces de la banda aspirante (trompetas, </a:t>
            </a:r>
            <a:r>
              <a:rPr lang="es-CO" dirty="0" err="1"/>
              <a:t>eufonios</a:t>
            </a:r>
            <a:r>
              <a:rPr lang="es-CO" dirty="0"/>
              <a:t>, trombones)</a:t>
            </a:r>
          </a:p>
          <a:p>
            <a:r>
              <a:rPr lang="es-CO" dirty="0"/>
              <a:t>4 a 5pm Clarinetes  aspirantes.</a:t>
            </a:r>
          </a:p>
          <a:p>
            <a:r>
              <a:rPr lang="es-CO" dirty="0"/>
              <a:t>5 a 6 pm  Saxofones aspirantes.</a:t>
            </a:r>
          </a:p>
          <a:p>
            <a:r>
              <a:rPr lang="es-CO" dirty="0"/>
              <a:t> </a:t>
            </a:r>
          </a:p>
          <a:p>
            <a:r>
              <a:rPr lang="es-CO" dirty="0"/>
              <a:t>Martes, miércoles, jueves.</a:t>
            </a:r>
          </a:p>
          <a:p>
            <a:r>
              <a:rPr lang="es-CO" dirty="0"/>
              <a:t>2 a 6:30</a:t>
            </a:r>
          </a:p>
          <a:p>
            <a:r>
              <a:rPr lang="es-CO" dirty="0"/>
              <a:t>Clases de media hora con los diferentes alumnos de la banda  titular y algunos de la banda aspirante.</a:t>
            </a:r>
          </a:p>
          <a:p>
            <a:r>
              <a:rPr lang="es-CO" dirty="0"/>
              <a:t>Las clases se dan por zoom, video llamada o llamada normal.</a:t>
            </a:r>
          </a:p>
          <a:p>
            <a:r>
              <a:rPr lang="es-CO" dirty="0"/>
              <a:t>Viernes</a:t>
            </a:r>
          </a:p>
          <a:p>
            <a:r>
              <a:rPr lang="es-CO" dirty="0"/>
              <a:t>2 a 6 reuniones de directores con el coordinador departamental y diferentes talleres.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546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>LOGROS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es-CO" dirty="0"/>
              <a:t>7 videos con la banda titular de los cuales 3 se han realizado con las bandas de </a:t>
            </a:r>
            <a:r>
              <a:rPr lang="es-CO" dirty="0" err="1"/>
              <a:t>Anserma</a:t>
            </a:r>
            <a:r>
              <a:rPr lang="es-CO" dirty="0"/>
              <a:t>, </a:t>
            </a:r>
            <a:r>
              <a:rPr lang="es-CO" dirty="0" err="1"/>
              <a:t>Villamaria</a:t>
            </a:r>
            <a:r>
              <a:rPr lang="es-CO" dirty="0"/>
              <a:t>, Aguadas, La S</a:t>
            </a:r>
            <a:r>
              <a:rPr lang="es-CO" dirty="0" smtClean="0"/>
              <a:t>alle</a:t>
            </a:r>
            <a:r>
              <a:rPr lang="es-CO" dirty="0"/>
              <a:t>, </a:t>
            </a:r>
            <a:r>
              <a:rPr lang="es-CO" dirty="0" smtClean="0"/>
              <a:t>Chinchiná </a:t>
            </a:r>
            <a:r>
              <a:rPr lang="es-CO" dirty="0"/>
              <a:t>y todas las bandas del Oriente de Caldas.</a:t>
            </a:r>
          </a:p>
          <a:p>
            <a:r>
              <a:rPr lang="es-CO" dirty="0"/>
              <a:t>3 Videos por parte de la banda de Manzanares.</a:t>
            </a:r>
          </a:p>
          <a:p>
            <a:r>
              <a:rPr lang="es-CO" dirty="0"/>
              <a:t>1 Video de la </a:t>
            </a:r>
            <a:r>
              <a:rPr lang="es-CO" dirty="0" smtClean="0"/>
              <a:t>pre-banda</a:t>
            </a:r>
            <a:r>
              <a:rPr lang="es-CO" dirty="0"/>
              <a:t>, con el profe Alexander.</a:t>
            </a:r>
          </a:p>
          <a:p>
            <a:r>
              <a:rPr lang="es-CO" dirty="0"/>
              <a:t>Un concurso de instrumentistas.</a:t>
            </a:r>
          </a:p>
          <a:p>
            <a:r>
              <a:rPr lang="es-CO" dirty="0"/>
              <a:t>Tutoriales</a:t>
            </a:r>
          </a:p>
          <a:p>
            <a:r>
              <a:rPr lang="es-CO" dirty="0"/>
              <a:t>Se han realizado 5 tutoriales de flauta dulce.</a:t>
            </a:r>
          </a:p>
          <a:p>
            <a:r>
              <a:rPr lang="es-CO" dirty="0"/>
              <a:t>Se han entregado alrededor de 26 cartillas de flauta. ( concurso la cartilla </a:t>
            </a:r>
            <a:r>
              <a:rPr lang="es-CO" dirty="0" smtClean="0"/>
              <a:t>más </a:t>
            </a:r>
            <a:r>
              <a:rPr lang="es-CO" dirty="0"/>
              <a:t>bonita).</a:t>
            </a:r>
          </a:p>
        </p:txBody>
      </p:sp>
    </p:spTree>
    <p:extLst>
      <p:ext uri="{BB962C8B-B14F-4D97-AF65-F5344CB8AC3E}">
        <p14:creationId xmlns:p14="http://schemas.microsoft.com/office/powerpoint/2010/main" val="147673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VARIOS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Retiro de estudiantes de la banda.</a:t>
            </a:r>
          </a:p>
          <a:p>
            <a:r>
              <a:rPr lang="es-CO" dirty="0" smtClean="0"/>
              <a:t>Notas valorativas para los integrantes de la banda en primaria (obtener mismos beneficios de bachiller)</a:t>
            </a:r>
          </a:p>
          <a:p>
            <a:r>
              <a:rPr lang="es-CO" dirty="0" smtClean="0"/>
              <a:t>Tener en cuenta las actividades de los niños de la escuela </a:t>
            </a:r>
            <a:r>
              <a:rPr lang="es-CO" smtClean="0"/>
              <a:t>de música.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482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AGRADECIMIENTOS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dirty="0" smtClean="0"/>
              <a:t>Rector Jorge Alberto Duque y al </a:t>
            </a:r>
            <a:r>
              <a:rPr lang="es-CO" dirty="0" smtClean="0"/>
              <a:t>coordinador Jhon Fredy Gómez por el apoyo brindado.</a:t>
            </a:r>
          </a:p>
          <a:p>
            <a:r>
              <a:rPr lang="es-CO" dirty="0" smtClean="0"/>
              <a:t>Profe </a:t>
            </a:r>
            <a:r>
              <a:rPr lang="es-CO" dirty="0"/>
              <a:t>Carolina, Gloria y profe Alex y todos profes de primaria que están enviando los enlaces de las clases y tutoriales  a los niños. </a:t>
            </a:r>
          </a:p>
          <a:p>
            <a:r>
              <a:rPr lang="es-CO" dirty="0"/>
              <a:t>Se entregaron alrededor de 65 instrumentos y 20 flautas dulces.</a:t>
            </a:r>
          </a:p>
          <a:p>
            <a:r>
              <a:rPr lang="es-CO" dirty="0"/>
              <a:t>Se recibió por parte del colegio 2.200.000 millones en insumos</a:t>
            </a:r>
          </a:p>
          <a:p>
            <a:r>
              <a:rPr lang="es-CO" dirty="0"/>
              <a:t>Actualmente se está trabajando con clarinete, flauta traversa, bronces, placas, </a:t>
            </a:r>
            <a:r>
              <a:rPr lang="es-CO" dirty="0" smtClean="0"/>
              <a:t>percusión.(con profesionales)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5170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7829" y="1686791"/>
            <a:ext cx="7467600" cy="2522966"/>
          </a:xfrm>
        </p:spPr>
        <p:txBody>
          <a:bodyPr>
            <a:normAutofit/>
          </a:bodyPr>
          <a:lstStyle/>
          <a:p>
            <a:pPr algn="ctr"/>
            <a:r>
              <a:rPr lang="es-CO" dirty="0" smtClean="0"/>
              <a:t>MUCHAS GRACIAS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2974082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68</TotalTime>
  <Words>337</Words>
  <Application>Microsoft Office PowerPoint</Application>
  <PresentationFormat>Presentación en pantalla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Técnico</vt:lpstr>
      <vt:lpstr>INFORME BANDA ESTUDIANTIL I.E MANZANARES </vt:lpstr>
      <vt:lpstr>HORARIOS </vt:lpstr>
      <vt:lpstr>LOGROS </vt:lpstr>
      <vt:lpstr>VARIOS</vt:lpstr>
      <vt:lpstr>AGRADECIMIENTOS</vt:lpstr>
      <vt:lpstr>MUCHAS 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BANDA ESTUDIANTIL I.E MANZANARES</dc:title>
  <dc:creator>Carolina</dc:creator>
  <cp:lastModifiedBy>Carolina</cp:lastModifiedBy>
  <cp:revision>5</cp:revision>
  <dcterms:created xsi:type="dcterms:W3CDTF">2020-08-26T17:31:01Z</dcterms:created>
  <dcterms:modified xsi:type="dcterms:W3CDTF">2020-08-26T18:43:04Z</dcterms:modified>
</cp:coreProperties>
</file>